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sldIdLst>
    <p:sldId id="256" r:id="rId2"/>
    <p:sldId id="257" r:id="rId3"/>
    <p:sldId id="260" r:id="rId4"/>
    <p:sldId id="262" r:id="rId5"/>
    <p:sldId id="263" r:id="rId6"/>
    <p:sldId id="276" r:id="rId7"/>
    <p:sldId id="267" r:id="rId8"/>
    <p:sldId id="268" r:id="rId9"/>
    <p:sldId id="27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17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6690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59850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58049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55609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04228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4840216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1766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51442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219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2145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7959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3835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4183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4625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8056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5062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944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48EB0C7-3B01-4D98-9327-9051AFAF5AC0}" type="datetimeFigureOut">
              <a:rPr lang="ru-RU" smtClean="0"/>
              <a:pPr/>
              <a:t>23.10.2015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9E6982B-B173-4CE5-9290-4BFB059F18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713821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r="-880" b="58308"/>
          <a:stretch/>
        </p:blipFill>
        <p:spPr>
          <a:xfrm>
            <a:off x="574860" y="518476"/>
            <a:ext cx="5401733" cy="6881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54" t="75625" r="2270" b="2342"/>
          <a:stretch/>
        </p:blipFill>
        <p:spPr>
          <a:xfrm rot="10800000">
            <a:off x="621994" y="2750485"/>
            <a:ext cx="5477147" cy="10862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730563" y="1845514"/>
            <a:ext cx="5778806" cy="1809945"/>
          </a:xfrm>
        </p:spPr>
        <p:txBody>
          <a:bodyPr/>
          <a:lstStyle/>
          <a:p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08190" y="518475"/>
            <a:ext cx="5109328" cy="735290"/>
          </a:xfrm>
        </p:spPr>
        <p:txBody>
          <a:bodyPr/>
          <a:lstStyle/>
          <a:p>
            <a:r>
              <a:rPr lang="ru-RU" sz="3200" b="1" cap="all" dirty="0" smtClean="0">
                <a:ln w="3175" cmpd="sng">
                  <a:noFill/>
                </a:ln>
                <a:solidFill>
                  <a:srgbClr val="FF0000"/>
                </a:solidFill>
                <a:ea typeface="+mj-ea"/>
                <a:cs typeface="+mj-cs"/>
              </a:rPr>
              <a:t>1. Четвертый лишний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t="38421" r="1405"/>
          <a:stretch/>
        </p:blipFill>
        <p:spPr>
          <a:xfrm>
            <a:off x="621993" y="1555423"/>
            <a:ext cx="5477147" cy="10163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1429" t="55886" r="2270" b="23645"/>
          <a:stretch/>
        </p:blipFill>
        <p:spPr>
          <a:xfrm rot="10800000">
            <a:off x="574859" y="4194928"/>
            <a:ext cx="5524281" cy="100909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160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414780"/>
            <a:ext cx="8534400" cy="61274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2</a:t>
            </a:r>
            <a:r>
              <a:rPr lang="ru-RU" b="1" dirty="0" smtClean="0">
                <a:solidFill>
                  <a:srgbClr val="FF0000"/>
                </a:solidFill>
              </a:rPr>
              <a:t>. заплатка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341" r="11313" b="5858"/>
          <a:stretch/>
        </p:blipFill>
        <p:spPr>
          <a:xfrm rot="10800000">
            <a:off x="367645" y="1187776"/>
            <a:ext cx="7598004" cy="22411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45" y="3756268"/>
            <a:ext cx="7598004" cy="24876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2375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6152" y="273378"/>
            <a:ext cx="4449451" cy="1376313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Я старше тебя</a:t>
            </a:r>
            <a:r>
              <a:rPr lang="ru-RU" sz="2100" cap="none" dirty="0">
                <a:ln>
                  <a:noFill/>
                </a:ln>
                <a:solidFill>
                  <a:srgbClr val="146194">
                    <a:lumMod val="75000"/>
                  </a:srgbClr>
                </a:solidFill>
                <a:ea typeface="+mn-ea"/>
                <a:cs typeface="+mn-cs"/>
              </a:rPr>
              <a:t/>
            </a:r>
            <a:br>
              <a:rPr lang="ru-RU" sz="2100" cap="none" dirty="0">
                <a:ln>
                  <a:noFill/>
                </a:ln>
                <a:solidFill>
                  <a:srgbClr val="146194">
                    <a:lumMod val="75000"/>
                  </a:srgbClr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526" t="332" r="44571" b="-332"/>
          <a:stretch/>
        </p:blipFill>
        <p:spPr>
          <a:xfrm rot="5400000">
            <a:off x="2166880" y="-1707533"/>
            <a:ext cx="1970206" cy="59320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67884"/>
          <a:stretch/>
        </p:blipFill>
        <p:spPr>
          <a:xfrm rot="5400000">
            <a:off x="2508045" y="42737"/>
            <a:ext cx="1286557" cy="59333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4703" t="-1079" b="1"/>
          <a:stretch/>
        </p:blipFill>
        <p:spPr>
          <a:xfrm>
            <a:off x="185970" y="3775232"/>
            <a:ext cx="5932026" cy="13396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651" y="5237440"/>
            <a:ext cx="5933345" cy="12482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531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От буквы к букве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0800000">
            <a:off x="462924" y="478536"/>
            <a:ext cx="3304404" cy="36147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4353787" y="478535"/>
            <a:ext cx="6216673" cy="36147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7983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8596" t="29832" r="6751" b="31833"/>
          <a:stretch/>
        </p:blipFill>
        <p:spPr>
          <a:xfrm rot="16200000">
            <a:off x="621794" y="426716"/>
            <a:ext cx="2011679" cy="21579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902" t="6372" r="60811" b="10560"/>
          <a:stretch/>
        </p:blipFill>
        <p:spPr>
          <a:xfrm rot="16200000">
            <a:off x="4858514" y="-932693"/>
            <a:ext cx="2011680" cy="48768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3417"/>
          <a:stretch/>
        </p:blipFill>
        <p:spPr>
          <a:xfrm rot="10800000">
            <a:off x="548639" y="2867048"/>
            <a:ext cx="5035297" cy="22479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6132574" y="2867047"/>
            <a:ext cx="4681730" cy="22479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4699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127" y="3100234"/>
            <a:ext cx="7168316" cy="1253591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ru-RU" sz="2400" cap="none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Конфеты лежат в прямоугольной коробке, вдоль короткой стороны- 3 конфеты, вдоль длиной – 5. Маша съела все конфеты вдоль всех сторон. Сколько конфет она съела?</a:t>
            </a:r>
            <a:endParaRPr lang="ru-RU" sz="2400" cap="none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127" y="252167"/>
            <a:ext cx="7064621" cy="1377487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дворе в ряд стоят 4 мальчика. Между каждыми двумя мальчиками стоит по одной девочке. Сколько девочек? Сколько всего детей?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/>
          <a:srcRect l="5089"/>
          <a:stretch/>
        </p:blipFill>
        <p:spPr>
          <a:xfrm rot="10800000">
            <a:off x="373127" y="1733349"/>
            <a:ext cx="4236580" cy="12202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373127" y="4553145"/>
            <a:ext cx="2605541" cy="21964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668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4874" y="263951"/>
            <a:ext cx="5722070" cy="131032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распилы</a:t>
            </a:r>
            <a:endParaRPr lang="ru-RU" sz="1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73126" y="3363013"/>
            <a:ext cx="7601949" cy="869623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Зайцы распилили несколько бревен. Они сделали 9 распилов и получили 15 чурбаков. Сколько бревен они распилили?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373127" y="4427208"/>
            <a:ext cx="5433783" cy="18321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15955"/>
          <a:stretch/>
        </p:blipFill>
        <p:spPr>
          <a:xfrm rot="16200000">
            <a:off x="1113870" y="-577272"/>
            <a:ext cx="2864267" cy="43457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81822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интервалы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2279"/>
          <a:stretch/>
        </p:blipFill>
        <p:spPr>
          <a:xfrm rot="10800000">
            <a:off x="317806" y="2856494"/>
            <a:ext cx="5189723" cy="16308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317806" y="207389"/>
            <a:ext cx="5135866" cy="180298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6632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Лист </a:t>
            </a:r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мёбиуса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-328" b="74899"/>
          <a:stretch/>
        </p:blipFill>
        <p:spPr>
          <a:xfrm>
            <a:off x="669304" y="582105"/>
            <a:ext cx="4558652" cy="9073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-1280" t="35458"/>
          <a:stretch/>
        </p:blipFill>
        <p:spPr>
          <a:xfrm>
            <a:off x="684212" y="1781665"/>
            <a:ext cx="4543744" cy="2303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011889" y="582105"/>
            <a:ext cx="4595910" cy="33602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10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637</TotalTime>
  <Words>102</Words>
  <Application>Microsoft Office PowerPoint</Application>
  <PresentationFormat>Произвольный</PresentationFormat>
  <Paragraphs>10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Сектор</vt:lpstr>
      <vt:lpstr>Слайд 1</vt:lpstr>
      <vt:lpstr>2. заплатка</vt:lpstr>
      <vt:lpstr>4. Я старше тебя </vt:lpstr>
      <vt:lpstr>5. От буквы к букве</vt:lpstr>
      <vt:lpstr>Слайд 5</vt:lpstr>
      <vt:lpstr>Конфеты лежат в прямоугольной коробке, вдоль короткой стороны- 3 конфеты, вдоль длиной – 5. Маша съела все конфеты вдоль всех сторон. Сколько конфет она съела?</vt:lpstr>
      <vt:lpstr>7. распилы</vt:lpstr>
      <vt:lpstr>8. интервалы</vt:lpstr>
      <vt:lpstr>12. Лист мёбиуса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Руслан Салахов</dc:creator>
  <cp:lastModifiedBy>Admin</cp:lastModifiedBy>
  <cp:revision>39</cp:revision>
  <dcterms:created xsi:type="dcterms:W3CDTF">2015-10-19T18:05:55Z</dcterms:created>
  <dcterms:modified xsi:type="dcterms:W3CDTF">2015-10-23T12:29:15Z</dcterms:modified>
</cp:coreProperties>
</file>